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5" r:id="rId8"/>
    <p:sldId id="269" r:id="rId9"/>
    <p:sldId id="270" r:id="rId10"/>
    <p:sldId id="27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44" autoAdjust="0"/>
    <p:restoredTop sz="86441" autoAdjust="0"/>
  </p:normalViewPr>
  <p:slideViewPr>
    <p:cSldViewPr>
      <p:cViewPr varScale="1">
        <p:scale>
          <a:sx n="75" d="100"/>
          <a:sy n="75" d="100"/>
        </p:scale>
        <p:origin x="-7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78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C6106A-EB6E-4763-8932-B71C2CF87DE6}" type="datetimeFigureOut">
              <a:rPr lang="en-US" smtClean="0"/>
              <a:pPr/>
              <a:t>11/22/2011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D52568-CBF3-4498-8C97-4E42F8EDDA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cksters.com/" TargetMode="External"/><Relationship Id="rId2" Type="http://schemas.openxmlformats.org/officeDocument/2006/relationships/hyperlink" Target="http://www.morguefile.com/archive/display/21631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Drone_24a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What's the thing about Bees?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By Chloe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November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, 2011</a:t>
            </a:r>
          </a:p>
          <a:p>
            <a:endParaRPr lang="en-US" dirty="0"/>
          </a:p>
        </p:txBody>
      </p:sp>
      <p:pic>
        <p:nvPicPr>
          <p:cNvPr id="1029" name="Picture 5" descr="C:\Documents and Settings\Administrator\Local Settings\Temporary Internet Files\Content.IE5\0L2Z09YB\MP90031687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352800"/>
            <a:ext cx="2514600" cy="2819400"/>
          </a:xfrm>
          <a:prstGeom prst="rect">
            <a:avLst/>
          </a:prstGeom>
          <a:noFill/>
        </p:spPr>
      </p:pic>
      <p:pic>
        <p:nvPicPr>
          <p:cNvPr id="1038" name="Picture 14" descr="C:\Documents and Settings\Administrator\Local Settings\Temporary Internet Files\Content.IE5\OPMNOPUV\MM90036533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343400"/>
            <a:ext cx="828675" cy="828675"/>
          </a:xfrm>
          <a:prstGeom prst="rect">
            <a:avLst/>
          </a:prstGeom>
          <a:noFill/>
        </p:spPr>
      </p:pic>
      <p:pic>
        <p:nvPicPr>
          <p:cNvPr id="1039" name="Picture 15" descr="C:\Documents and Settings\Administrator\Local Settings\Temporary Internet Files\Content.IE5\OPMNOPUV\MM90036533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343400"/>
            <a:ext cx="828675" cy="828675"/>
          </a:xfrm>
          <a:prstGeom prst="rect">
            <a:avLst/>
          </a:prstGeom>
          <a:noFill/>
        </p:spPr>
      </p:pic>
      <p:pic>
        <p:nvPicPr>
          <p:cNvPr id="1040" name="Picture 16" descr="C:\Documents and Settings\Administrator\Local Settings\Temporary Internet Files\Content.IE5\OPMNOPUV\MM90036533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343400"/>
            <a:ext cx="828675" cy="828675"/>
          </a:xfrm>
          <a:prstGeom prst="rect">
            <a:avLst/>
          </a:prstGeom>
          <a:noFill/>
        </p:spPr>
      </p:pic>
      <p:pic>
        <p:nvPicPr>
          <p:cNvPr id="1042" name="Picture 18" descr="C:\Documents and Settings\Administrator\Local Settings\Temporary Internet Files\Content.IE5\OPMNOPUV\MM90036533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343400"/>
            <a:ext cx="828675" cy="828675"/>
          </a:xfrm>
          <a:prstGeom prst="rect">
            <a:avLst/>
          </a:prstGeom>
          <a:noFill/>
        </p:spPr>
      </p:pic>
      <p:sp>
        <p:nvSpPr>
          <p:cNvPr id="21" name="5-Point Star 20"/>
          <p:cNvSpPr/>
          <p:nvPr/>
        </p:nvSpPr>
        <p:spPr>
          <a:xfrm>
            <a:off x="8458200" y="381000"/>
            <a:ext cx="4572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7" name="Picture 3" descr="C:\Documents and Settings\Administrator\Local Settings\Temporary Internet Files\Content.IE5\0L2Z09YB\MC90024077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533400"/>
            <a:ext cx="1713586" cy="1803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make honey. </a:t>
            </a:r>
            <a:r>
              <a:rPr lang="en-US" dirty="0" err="1" smtClean="0"/>
              <a:t>Buzzz</a:t>
            </a:r>
            <a:endParaRPr lang="en-US" dirty="0"/>
          </a:p>
        </p:txBody>
      </p:sp>
      <p:pic>
        <p:nvPicPr>
          <p:cNvPr id="1025" name="Picture 1" descr="http://cdn.morguefile.com/imageData/public/files/k/keyseeker/preview/fldr_2008_11_28/file0001626195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038600" cy="5334000"/>
          </a:xfrm>
          <a:prstGeom prst="rect">
            <a:avLst/>
          </a:prstGeom>
          <a:noFill/>
        </p:spPr>
      </p:pic>
      <p:pic>
        <p:nvPicPr>
          <p:cNvPr id="14337" name="Picture 1" descr="http://cdn.morguefile.com/imageData/public/files/g/grantr/preview/fldr_2011_01_31/file50612965063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295400"/>
            <a:ext cx="3733800" cy="2590800"/>
          </a:xfrm>
          <a:prstGeom prst="rect">
            <a:avLst/>
          </a:prstGeom>
          <a:noFill/>
        </p:spPr>
      </p:pic>
      <p:pic>
        <p:nvPicPr>
          <p:cNvPr id="14338" name="Picture 2" descr="http://cdn.morguefile.com/imageData/public/files/j/johnhernandez/preview/fldr_2011_10_18/file2211318998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1" y="3886200"/>
            <a:ext cx="3733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http://www.morguefile.com/archive/display/216313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http://www.ducksters.com/</a:t>
            </a:r>
            <a:endParaRPr lang="en-US" dirty="0" smtClean="0"/>
          </a:p>
          <a:p>
            <a:r>
              <a:rPr lang="en-US" dirty="0" smtClean="0"/>
              <a:t>Beekeeper-Jimmy Chalmers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bees alive?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are born</a:t>
            </a:r>
          </a:p>
          <a:p>
            <a:r>
              <a:rPr lang="en-US" dirty="0" smtClean="0"/>
              <a:t>Bees breath</a:t>
            </a:r>
          </a:p>
          <a:p>
            <a:r>
              <a:rPr lang="en-US" dirty="0" smtClean="0"/>
              <a:t>Bees eat</a:t>
            </a:r>
          </a:p>
          <a:p>
            <a:r>
              <a:rPr lang="en-US" dirty="0" smtClean="0"/>
              <a:t>Bees grow</a:t>
            </a:r>
          </a:p>
          <a:p>
            <a:r>
              <a:rPr lang="en-US" dirty="0" smtClean="0"/>
              <a:t>Bees die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U5YZSPAB\MC9002407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00200"/>
            <a:ext cx="1713586" cy="1803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diagram</a:t>
            </a:r>
            <a:endParaRPr lang="en-US" dirty="0"/>
          </a:p>
        </p:txBody>
      </p:sp>
      <p:pic>
        <p:nvPicPr>
          <p:cNvPr id="3074" name="Picture 2" descr="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8991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bees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u="sng" dirty="0" smtClean="0"/>
              <a:t>stinger</a:t>
            </a:r>
            <a:r>
              <a:rPr lang="en-US" dirty="0" smtClean="0"/>
              <a:t> only comes on females </a:t>
            </a:r>
          </a:p>
          <a:p>
            <a:r>
              <a:rPr lang="en-US" dirty="0" smtClean="0"/>
              <a:t>Bees love sugar, especially sweet fruits</a:t>
            </a:r>
          </a:p>
          <a:p>
            <a:r>
              <a:rPr lang="en-US" u="sng" dirty="0" smtClean="0"/>
              <a:t>CCD</a:t>
            </a:r>
            <a:r>
              <a:rPr lang="en-US" dirty="0" smtClean="0"/>
              <a:t> is making bees disappear.( dying )</a:t>
            </a:r>
          </a:p>
          <a:p>
            <a:r>
              <a:rPr lang="en-US" dirty="0" smtClean="0"/>
              <a:t>If there are two queen bees they fight and one dyes.</a:t>
            </a:r>
          </a:p>
          <a:p>
            <a:r>
              <a:rPr lang="en-US" dirty="0" smtClean="0"/>
              <a:t>The queen will live up to 3-5 years.</a:t>
            </a:r>
          </a:p>
          <a:p>
            <a:r>
              <a:rPr lang="en-US" dirty="0" smtClean="0"/>
              <a:t>The younger the bee is when it stings you, the more painful the </a:t>
            </a:r>
            <a:r>
              <a:rPr lang="en-US" u="sng" dirty="0" smtClean="0"/>
              <a:t>venom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Mites bite into bees </a:t>
            </a:r>
            <a:r>
              <a:rPr lang="en-US" u="sng" dirty="0" smtClean="0"/>
              <a:t>exoskeleton</a:t>
            </a:r>
            <a:r>
              <a:rPr lang="en-US" dirty="0" smtClean="0"/>
              <a:t> and give the bees diseases.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Worker Bee</a:t>
            </a:r>
            <a:endParaRPr lang="en-US" dirty="0"/>
          </a:p>
        </p:txBody>
      </p:sp>
      <p:pic>
        <p:nvPicPr>
          <p:cNvPr id="2056" name="Picture 8" descr="worker bee on ruler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454" r="1445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the worker bee. They are measuring him by putting </a:t>
            </a:r>
            <a:r>
              <a:rPr lang="en-US" u="sng" dirty="0" smtClean="0"/>
              <a:t>honey</a:t>
            </a:r>
            <a:r>
              <a:rPr lang="en-US" dirty="0" smtClean="0"/>
              <a:t> on a ruler.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Droan bee</a:t>
            </a:r>
            <a:endParaRPr lang="en-US" dirty="0"/>
          </a:p>
        </p:txBody>
      </p:sp>
      <p:pic>
        <p:nvPicPr>
          <p:cNvPr id="19458" name="Picture 2" descr="http://upload.wikimedia.org/wikipedia/commons/thumb/4/4b/Drone_24a.jpg/250px-Drone_24a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723" b="1723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the Droan bee. He has a larger body then the </a:t>
            </a:r>
            <a:r>
              <a:rPr lang="en-US" u="sng" dirty="0" smtClean="0"/>
              <a:t>female</a:t>
            </a:r>
            <a:r>
              <a:rPr lang="en-US" dirty="0" smtClean="0"/>
              <a:t>. He does not do the work for himself.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/>
          <a:lstStyle/>
          <a:p>
            <a:r>
              <a:rPr lang="en-US" dirty="0" smtClean="0"/>
              <a:t>                                   Queen bee</a:t>
            </a:r>
            <a:endParaRPr lang="en-US" dirty="0"/>
          </a:p>
        </p:txBody>
      </p:sp>
      <p:pic>
        <p:nvPicPr>
          <p:cNvPr id="20482" name="Picture 2" descr="The queen be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178" r="5178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the Queen bee. The Queen bee is the one in the middle and the biggest 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505200"/>
            <a:ext cx="54864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happen if bees weren’t alive????</a:t>
            </a:r>
            <a:endParaRPr lang="en-US" dirty="0"/>
          </a:p>
        </p:txBody>
      </p:sp>
      <p:pic>
        <p:nvPicPr>
          <p:cNvPr id="23553" name="Picture 1" descr="http://cdn.morguefile.com/imageData/public/files/p/peachyqueen/preview/fldr_2008_11_10/file000186315426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1752600" y="152400"/>
            <a:ext cx="5486400" cy="34290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4038600"/>
            <a:ext cx="5486400" cy="3276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We would not have most of the yummy food we like.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We would still have root vegetables , tomatoes , bananas, and mushrooms.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People might dye in the next 3-5 years after all the bees are gone.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We would have no meat because the </a:t>
            </a:r>
            <a:r>
              <a:rPr lang="en-US" u="sng" dirty="0" smtClean="0"/>
              <a:t>Alphalpha </a:t>
            </a:r>
            <a:r>
              <a:rPr lang="en-US" dirty="0" smtClean="0"/>
              <a:t>needs </a:t>
            </a:r>
            <a:r>
              <a:rPr lang="en-US" u="sng" dirty="0" smtClean="0"/>
              <a:t>pollination.</a:t>
            </a:r>
            <a:r>
              <a:rPr lang="en-US" dirty="0" smtClean="0"/>
              <a:t>    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Stinger: something that stings you that is in the bees abdomen.</a:t>
            </a:r>
          </a:p>
          <a:p>
            <a:r>
              <a:rPr lang="en-US" dirty="0" smtClean="0"/>
              <a:t>CCD: colony collapse disorder.</a:t>
            </a:r>
          </a:p>
          <a:p>
            <a:r>
              <a:rPr lang="en-US" dirty="0" smtClean="0"/>
              <a:t>Venom: Poison that the bee produces.</a:t>
            </a:r>
          </a:p>
          <a:p>
            <a:r>
              <a:rPr lang="en-US" dirty="0" smtClean="0"/>
              <a:t>Exoskeleton: the bees skeleton </a:t>
            </a:r>
          </a:p>
          <a:p>
            <a:r>
              <a:rPr lang="en-US" dirty="0" smtClean="0"/>
              <a:t>Honey: something that bees make.</a:t>
            </a:r>
          </a:p>
          <a:p>
            <a:r>
              <a:rPr lang="en-US" dirty="0" smtClean="0"/>
              <a:t>Female: A girl</a:t>
            </a:r>
          </a:p>
          <a:p>
            <a:r>
              <a:rPr lang="en-US" dirty="0" err="1" smtClean="0"/>
              <a:t>Alphalpha</a:t>
            </a:r>
            <a:r>
              <a:rPr lang="en-US" dirty="0" smtClean="0"/>
              <a:t>: what cows eat.</a:t>
            </a:r>
          </a:p>
          <a:p>
            <a:r>
              <a:rPr lang="en-US" dirty="0" smtClean="0"/>
              <a:t>Pollination: When bees carry pollen from flower to flower.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216</TotalTime>
  <Words>310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What's the thing about Bees?</vt:lpstr>
      <vt:lpstr>Why are bees alive?</vt:lpstr>
      <vt:lpstr>Bee diagram</vt:lpstr>
      <vt:lpstr>Facts about bees</vt:lpstr>
      <vt:lpstr>Worker Bee</vt:lpstr>
      <vt:lpstr>Droan bee</vt:lpstr>
      <vt:lpstr>                                   Queen bee</vt:lpstr>
      <vt:lpstr>What would happen if bees weren’t alive????</vt:lpstr>
      <vt:lpstr>Glossary </vt:lpstr>
      <vt:lpstr>Bees make honey. Buzzz</vt:lpstr>
      <vt:lpstr> 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thing about Bees?</dc:title>
  <dc:creator>WCPSS</dc:creator>
  <cp:lastModifiedBy>Wake County Public Schools</cp:lastModifiedBy>
  <cp:revision>26</cp:revision>
  <dcterms:created xsi:type="dcterms:W3CDTF">2011-11-02T16:12:15Z</dcterms:created>
  <dcterms:modified xsi:type="dcterms:W3CDTF">2011-11-22T14:08:31Z</dcterms:modified>
</cp:coreProperties>
</file>